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A2F6DA-D7D0-4812-A9A8-550D3F067608}" v="6" dt="2024-10-27T11:19:03.2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hul khare" userId="59406ae2c707190a" providerId="LiveId" clId="{C7A2F6DA-D7D0-4812-A9A8-550D3F067608}"/>
    <pc:docChg chg="undo custSel modSld">
      <pc:chgData name="rahul khare" userId="59406ae2c707190a" providerId="LiveId" clId="{C7A2F6DA-D7D0-4812-A9A8-550D3F067608}" dt="2024-10-27T11:33:53.076" v="41" actId="20577"/>
      <pc:docMkLst>
        <pc:docMk/>
      </pc:docMkLst>
      <pc:sldChg chg="addSp delSp modSp mod modAnim">
        <pc:chgData name="rahul khare" userId="59406ae2c707190a" providerId="LiveId" clId="{C7A2F6DA-D7D0-4812-A9A8-550D3F067608}" dt="2024-10-27T11:33:53.076" v="41" actId="20577"/>
        <pc:sldMkLst>
          <pc:docMk/>
          <pc:sldMk cId="1160948450" sldId="256"/>
        </pc:sldMkLst>
        <pc:spChg chg="del mod">
          <ac:chgData name="rahul khare" userId="59406ae2c707190a" providerId="LiveId" clId="{C7A2F6DA-D7D0-4812-A9A8-550D3F067608}" dt="2024-10-27T11:20:04.650" v="19" actId="21"/>
          <ac:spMkLst>
            <pc:docMk/>
            <pc:sldMk cId="1160948450" sldId="256"/>
            <ac:spMk id="2" creationId="{EDB70927-A907-B902-7160-2123A48A3CF7}"/>
          </ac:spMkLst>
        </pc:spChg>
        <pc:spChg chg="del">
          <ac:chgData name="rahul khare" userId="59406ae2c707190a" providerId="LiveId" clId="{C7A2F6DA-D7D0-4812-A9A8-550D3F067608}" dt="2024-10-27T11:19:58.655" v="18" actId="21"/>
          <ac:spMkLst>
            <pc:docMk/>
            <pc:sldMk cId="1160948450" sldId="256"/>
            <ac:spMk id="3" creationId="{C89B530E-0AF3-7E93-68E8-E1D5E8E329D2}"/>
          </ac:spMkLst>
        </pc:spChg>
        <pc:spChg chg="add mod ord">
          <ac:chgData name="rahul khare" userId="59406ae2c707190a" providerId="LiveId" clId="{C7A2F6DA-D7D0-4812-A9A8-550D3F067608}" dt="2024-10-27T11:19:31.289" v="17" actId="167"/>
          <ac:spMkLst>
            <pc:docMk/>
            <pc:sldMk cId="1160948450" sldId="256"/>
            <ac:spMk id="4" creationId="{C73C3103-89F8-E1D8-2FEB-1211D68A5E5C}"/>
          </ac:spMkLst>
        </pc:spChg>
        <pc:spChg chg="add mod">
          <ac:chgData name="rahul khare" userId="59406ae2c707190a" providerId="LiveId" clId="{C7A2F6DA-D7D0-4812-A9A8-550D3F067608}" dt="2024-10-24T11:46:19.902" v="5"/>
          <ac:spMkLst>
            <pc:docMk/>
            <pc:sldMk cId="1160948450" sldId="256"/>
            <ac:spMk id="5" creationId="{3D04A9B4-1209-6093-26E0-3E3949584061}"/>
          </ac:spMkLst>
        </pc:spChg>
        <pc:spChg chg="add mod">
          <ac:chgData name="rahul khare" userId="59406ae2c707190a" providerId="LiveId" clId="{C7A2F6DA-D7D0-4812-A9A8-550D3F067608}" dt="2024-10-24T11:46:16.707" v="4" actId="767"/>
          <ac:spMkLst>
            <pc:docMk/>
            <pc:sldMk cId="1160948450" sldId="256"/>
            <ac:spMk id="6" creationId="{D0200A8C-A26C-FC33-8798-287D83D7314F}"/>
          </ac:spMkLst>
        </pc:spChg>
        <pc:spChg chg="add mod">
          <ac:chgData name="rahul khare" userId="59406ae2c707190a" providerId="LiveId" clId="{C7A2F6DA-D7D0-4812-A9A8-550D3F067608}" dt="2024-10-27T11:33:53.076" v="41" actId="20577"/>
          <ac:spMkLst>
            <pc:docMk/>
            <pc:sldMk cId="1160948450" sldId="256"/>
            <ac:spMk id="7" creationId="{BDC881A5-4A04-E0DA-71A4-9F293C647968}"/>
          </ac:spMkLst>
        </pc:spChg>
        <pc:picChg chg="add mod ord">
          <ac:chgData name="rahul khare" userId="59406ae2c707190a" providerId="LiveId" clId="{C7A2F6DA-D7D0-4812-A9A8-550D3F067608}" dt="2024-10-27T11:19:14.827" v="16" actId="167"/>
          <ac:picMkLst>
            <pc:docMk/>
            <pc:sldMk cId="1160948450" sldId="256"/>
            <ac:picMk id="8" creationId="{B3B06991-0D67-7ACC-D795-7CCB87F7420C}"/>
          </ac:picMkLst>
        </pc:pic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8F9BD-A0C2-FE19-16F7-894823AECB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F9EC-AED2-A151-AD7D-3A2E02554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611EF-C7CC-A3D6-EEC6-06BDD903A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81881-C502-3EC7-5E12-B0B01CC5A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816B2-F482-6605-0567-A51A737C7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9932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86F40-584A-0A69-408A-DC8C52C72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91EC16-A1BF-8DA4-4C93-757F4A640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041F3-B04D-DDA0-87DA-388198609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73979-7798-28A0-708B-60779BDA4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99CE1-5B9C-4586-86EB-DC3D749F0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9396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B83DF2-FAFC-1839-DA4B-961DDF8F77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65BE80-5926-8AD5-DA0F-C82C623FC1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1B1747-E9D4-2129-6C64-1496F6719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AB682-6E5D-8319-BEA0-80FEF9188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98960-8264-F15E-557C-F293B3CFB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3848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F8A3B-2F07-8371-DBD3-4594659F5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D7E24-CA59-5258-9B54-26E85FE15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C1FAB-3A84-8D31-2ACB-1733BCA14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6E5814-1ED2-0B81-BCD9-0D54255EC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DE423-C748-A620-E933-564CB4776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3123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8264E-65F8-A709-878C-19D8EFA08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9053E-30C7-2645-597F-6223CB664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8ECA8-CE7A-3898-1DAA-1865D12DC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E23B56-63D1-091A-4DCB-E80337711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8ED21C-322B-E638-43E0-DE70FDFC6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3268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0D391-AAE2-5C47-9B05-849AD0C33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676BE-95C0-F8B3-4607-8590839DC5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90F31-A3B7-A889-9765-BB48A8709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79E72-23F4-57F5-F5F8-E19E4BBE7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33A3-B93F-F817-3936-F8E523E8B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AFEA5F-FE78-1E7A-75A1-4C0E6E4C8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1720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9B29B-EB17-570C-FE1D-9F9C8D9B2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FEC66-8B09-A6A3-CF88-93E4F66D3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29F3F-6D64-4326-B886-68612CC94D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C0377B-899E-B100-E7C4-8C0195E0A5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379E26-C7B5-C214-BF5D-BF4D20F187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4895A0-37B9-8823-2CE5-7B48C9547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57B9D8-96B4-A4E2-E91C-C707E99C7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6F2154-B568-B1C2-827A-BD10F7EA6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7137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4DB3D-EFE8-45AB-AEC9-50CBB2D6E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D1A056-EEA5-3409-20B1-4254C2A25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FBB73-B505-0B31-29E6-337EC4A90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F6B7A-E7A5-503E-10F5-B12924B66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56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FD1277-48D8-63B6-509F-F409E066B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CD9DF2-84E6-B9D6-0D69-AE4F798DE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EC3DB9-492D-87F6-8B41-9A9A9425F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3928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A2790-F133-0A2C-AA90-90926ABF3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32BA1-4238-DD23-2E49-2AC3B7B21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B8437F-038E-2729-6BB9-F733C3DA6A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066686-2990-2C28-6D21-8C0800C3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AFAB8E-D10D-8DA8-9937-99DA87583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18941-95AE-0167-AF75-7FA39EF98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4519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07EFF-1FC5-E544-34CA-6A990783F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E5B005-B798-B6D3-E2E6-D83F59F922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A1C64-6EA3-6AA3-138C-B7BF973BB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2A09C1-6DAF-1C7D-3576-A1C2FA07B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FEEDB2-ACEA-AD1E-12E1-A4F85E32E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DFE035-8C11-3758-99C3-C1F8830A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447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219900-B08B-CC00-60FB-C5905A7CD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ADC00-711C-A1F8-D1EA-302BC4507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ED81B-5D45-C3B6-DE58-D1CDF3CBEF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160E5B-AAC2-42E5-ACB9-54A086D2F7E3}" type="datetimeFigureOut">
              <a:rPr lang="en-IN" smtClean="0"/>
              <a:t>27-10-2024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90A7BF-6FDB-0071-095B-282D598EB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7F49E-A99A-FED4-38D1-64748BE340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6E5E22-8CEA-4929-A9C0-5A3ED0EEB7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9011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73C3103-89F8-E1D8-2FEB-1211D68A5E5C}"/>
              </a:ext>
            </a:extLst>
          </p:cNvPr>
          <p:cNvSpPr/>
          <p:nvPr/>
        </p:nvSpPr>
        <p:spPr>
          <a:xfrm>
            <a:off x="0" y="-36871"/>
            <a:ext cx="12192000" cy="69317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8" name="Video 6" title="Grass Hit By The Wind">
            <a:hlinkClick r:id="" action="ppaction://media"/>
            <a:extLst>
              <a:ext uri="{FF2B5EF4-FFF2-40B4-BE49-F238E27FC236}">
                <a16:creationId xmlns:a16="http://schemas.microsoft.com/office/drawing/2014/main" id="{B3B06991-0D67-7ACC-D795-7CCB87F742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D04A9B4-1209-6093-26E0-3E3949584061}"/>
              </a:ext>
            </a:extLst>
          </p:cNvPr>
          <p:cNvSpPr txBox="1"/>
          <p:nvPr/>
        </p:nvSpPr>
        <p:spPr>
          <a:xfrm>
            <a:off x="5638800" y="2772697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C881A5-4A04-E0DA-71A4-9F293C647968}"/>
              </a:ext>
            </a:extLst>
          </p:cNvPr>
          <p:cNvSpPr txBox="1"/>
          <p:nvPr/>
        </p:nvSpPr>
        <p:spPr>
          <a:xfrm>
            <a:off x="477520" y="2123440"/>
            <a:ext cx="1219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solidFill>
                  <a:schemeClr val="bg1"/>
                </a:solidFill>
                <a:latin typeface="Rockwell Extra Bold" panose="02060903040505020403" pitchFamily="18" charset="0"/>
              </a:rPr>
              <a:t>Chinese education</a:t>
            </a:r>
          </a:p>
        </p:txBody>
      </p:sp>
    </p:spTree>
    <p:extLst>
      <p:ext uri="{BB962C8B-B14F-4D97-AF65-F5344CB8AC3E}">
        <p14:creationId xmlns:p14="http://schemas.microsoft.com/office/powerpoint/2010/main" val="1160948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Rockwell Extra 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rahul khare</dc:creator>
  <cp:lastModifiedBy>rahul khare</cp:lastModifiedBy>
  <cp:revision>1</cp:revision>
  <dcterms:created xsi:type="dcterms:W3CDTF">2024-10-21T16:33:35Z</dcterms:created>
  <dcterms:modified xsi:type="dcterms:W3CDTF">2024-10-27T11:34:03Z</dcterms:modified>
</cp:coreProperties>
</file>

<file path=docProps/thumbnail.jpeg>
</file>